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1EB0-6B24-D572-4B6C-A2593B99C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2EA3E-0C9A-257D-EBE3-E16F1EC26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C1FCE-82F2-C82F-C4CB-F21E7BF5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CCB75-4A2A-EBC3-AD8F-0B7CDF7E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3515B-09FB-E3CB-0945-DF3C0546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49660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5F19-24E8-74A5-A98F-A3BCAED1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80BC4-00AF-5B89-D50C-F45229A80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2059D-3833-8A11-ED25-A7DD8830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905E8-CFAD-3E96-282A-4349821F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24654-D2CF-CC8D-FCD2-1E32FFD3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62772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3B419-2778-EABD-97C9-389DE1967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E9DCE-889A-5E41-3FE8-B66EB58D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5AA4F-C7D1-B635-EAF8-B93D1335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E3FB-872D-2A2C-6AC0-1EF0A7EB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9EE74-4845-062A-5751-96237486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0302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068A-E494-ED4E-C15E-8A0BF9CA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33D4-666D-AE3E-8DE5-E23D48822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BA8B2-8B0D-64EF-B557-1BE4A062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418E0-BFD5-FB05-5EEA-1E5177BD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F77B1-20FF-175E-7EDD-4BE7FFB8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65738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AF39-2728-AC5A-7F8E-F03204ED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3DE5D-ACB5-465B-2734-E319A8E6A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07233-6FC2-2159-352A-ECFE8DE5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FF14F-3FD4-E83D-86DE-6EDD4F3F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27C43-8E7B-051C-A3F1-DEFD8AB5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53041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67BF-C8BC-E986-6A1F-D1C0CAAD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D87FF-1722-A291-856C-31FE2A272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709BA-40B9-D96A-303C-4B7DF09B0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EC3EE-A30F-8A5C-4DAE-0C4E6E39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D743A-06CF-FEBD-AED8-10DDD516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71934-A853-B4AF-6B4D-0816EF2C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47275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2A8-A1CD-0FD6-5DCE-C624E563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6301F-C985-2533-A71F-4DA0D2AF6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CBF32-52B2-80F4-4579-201F2087E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F74DF-2E6E-B9FD-71C4-87FC42854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CFB29-65CF-A5EC-81B3-B643C65D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933A0-BA44-23C8-CD3C-61F3285C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99FF5-479F-BB90-D353-D7831D9D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9A368-3F0E-AD06-A760-4C392D07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55618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A4CB-CDBE-959F-5443-250C496D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E2C8E-E42D-8CBC-8ECF-8884B29E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24D16-C375-111E-5E27-E48F3D2E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38B5A-B70C-0163-A234-D2233728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5864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7A20F-B696-375E-DA91-BD87280E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41AB1-3239-B77D-087E-6DE18F8C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656B-8AA0-5CB4-B727-ED950B44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41574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6929-363C-CDF8-4F72-0F61F743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E189-0878-C6DE-689F-4F0FD4D9B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52DA4-3E52-05D8-3F25-96679C1EF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9E5FE-8203-2240-278B-AF1D5AFE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3B129-5104-42B3-5A94-C1BEE64AF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36424-2554-9466-7F79-5E9833A8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88764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DF99-B404-A52E-3090-2A2B5C80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DB907-3848-0DAF-B55E-1DBBDFE95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0C39D-DE4F-96E3-1EC5-237AA0B13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3F419-DEA6-9B59-4A07-D6F2A8B6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C91DB-0E1A-6F1C-A161-2A4C36FAF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97268-F2DD-9820-D81F-1A2E23DB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9081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B9298-F67D-D1AF-C9FD-1B83CCD2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M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AFA1D-A45D-3DCE-DD08-6CA265CD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761F9-0164-9771-1361-3B51B3F93A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6EFDA-02CC-4DB9-8C8F-92EBD176FC7D}" type="datetimeFigureOut">
              <a:rPr lang="fr-MA" smtClean="0"/>
              <a:t>15/01/2025</a:t>
            </a:fld>
            <a:endParaRPr lang="fr-M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5E913-9B50-CBD8-6C0B-BE752A9B9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M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C9979-4484-8A11-08CC-045491F9A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DC99DA-9208-4D5E-8F13-BB46559AC78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28227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maze&#10;&#10;Description automatically generated">
            <a:extLst>
              <a:ext uri="{FF2B5EF4-FFF2-40B4-BE49-F238E27FC236}">
                <a16:creationId xmlns:a16="http://schemas.microsoft.com/office/drawing/2014/main" id="{CD5BDF07-FBAF-E493-FD43-C9E7DBA24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0"/>
            <a:ext cx="12192000" cy="68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8421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per with text on it&#10;&#10;Description automatically generated">
            <a:extLst>
              <a:ext uri="{FF2B5EF4-FFF2-40B4-BE49-F238E27FC236}">
                <a16:creationId xmlns:a16="http://schemas.microsoft.com/office/drawing/2014/main" id="{38A7AE2C-60F5-3B88-0910-A763647D5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" y="0"/>
            <a:ext cx="1217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0031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35F9-77E5-356D-56A4-BF9E8AB1B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E22541-9083-7F11-6120-F106A36FB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7934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4F41B-A5B3-9CEE-4F57-BA7CE31B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6DE906C-01C4-EADE-DFA8-520B7ED40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89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9724-1418-346C-D4FA-90008927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2648676A-8E64-F7C6-476B-5B970A244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11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64898-5BEE-43A7-3790-F89A6A7EA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white background&#10;&#10;Description automatically generated">
            <a:extLst>
              <a:ext uri="{FF2B5EF4-FFF2-40B4-BE49-F238E27FC236}">
                <a16:creationId xmlns:a16="http://schemas.microsoft.com/office/drawing/2014/main" id="{A72CE524-522D-3E23-AE82-619057DFF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156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7CDBE-A6A7-BCBE-4D2E-21D2E404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DBB19DD-6401-2E8B-1063-F468637F7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9548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4FBD-FF36-417B-2525-04F2318D7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screen&#10;&#10;Description automatically generated with medium confidence">
            <a:extLst>
              <a:ext uri="{FF2B5EF4-FFF2-40B4-BE49-F238E27FC236}">
                <a16:creationId xmlns:a16="http://schemas.microsoft.com/office/drawing/2014/main" id="{102F3D16-7931-E377-0535-38C921A3E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558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02B01691-B6A2-FF97-95C5-2ED1564D4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7739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abderrazak khalil</dc:creator>
  <cp:lastModifiedBy>abderrazak khalil</cp:lastModifiedBy>
  <cp:revision>1</cp:revision>
  <dcterms:created xsi:type="dcterms:W3CDTF">2025-01-15T20:41:44Z</dcterms:created>
  <dcterms:modified xsi:type="dcterms:W3CDTF">2025-01-15T20:44:50Z</dcterms:modified>
</cp:coreProperties>
</file>